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31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31B5D1-91C7-4D1E-9D81-4A93C345C6F0}" type="datetimeFigureOut">
              <a:rPr kumimoji="1" lang="ja-JP" altLang="en-US" smtClean="0"/>
              <a:t>2016/3/11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A22359-3051-4B12-A848-69F344EAB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2124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D0E0-E16C-4A5A-8D55-F086335F83C2}" type="datetimeFigureOut">
              <a:rPr kumimoji="1" lang="ja-JP" altLang="en-US" smtClean="0"/>
              <a:t>2016/3/11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00AEB-FE0C-4D2E-9201-927FEB7EC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7410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D0E0-E16C-4A5A-8D55-F086335F83C2}" type="datetimeFigureOut">
              <a:rPr kumimoji="1" lang="ja-JP" altLang="en-US" smtClean="0"/>
              <a:t>2016/3/11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00AEB-FE0C-4D2E-9201-927FEB7EC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339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D0E0-E16C-4A5A-8D55-F086335F83C2}" type="datetimeFigureOut">
              <a:rPr kumimoji="1" lang="ja-JP" altLang="en-US" smtClean="0"/>
              <a:t>2016/3/11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00AEB-FE0C-4D2E-9201-927FEB7EC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4934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D0E0-E16C-4A5A-8D55-F086335F83C2}" type="datetimeFigureOut">
              <a:rPr kumimoji="1" lang="ja-JP" altLang="en-US" smtClean="0"/>
              <a:t>2016/3/11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00AEB-FE0C-4D2E-9201-927FEB7EC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300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D0E0-E16C-4A5A-8D55-F086335F83C2}" type="datetimeFigureOut">
              <a:rPr kumimoji="1" lang="ja-JP" altLang="en-US" smtClean="0"/>
              <a:t>2016/3/11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00AEB-FE0C-4D2E-9201-927FEB7EC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881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D0E0-E16C-4A5A-8D55-F086335F83C2}" type="datetimeFigureOut">
              <a:rPr kumimoji="1" lang="ja-JP" altLang="en-US" smtClean="0"/>
              <a:t>2016/3/11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00AEB-FE0C-4D2E-9201-927FEB7EC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3921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D0E0-E16C-4A5A-8D55-F086335F83C2}" type="datetimeFigureOut">
              <a:rPr kumimoji="1" lang="ja-JP" altLang="en-US" smtClean="0"/>
              <a:t>2016/3/11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00AEB-FE0C-4D2E-9201-927FEB7EC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8665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D0E0-E16C-4A5A-8D55-F086335F83C2}" type="datetimeFigureOut">
              <a:rPr kumimoji="1" lang="ja-JP" altLang="en-US" smtClean="0"/>
              <a:t>2016/3/11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00AEB-FE0C-4D2E-9201-927FEB7EC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361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D0E0-E16C-4A5A-8D55-F086335F83C2}" type="datetimeFigureOut">
              <a:rPr kumimoji="1" lang="ja-JP" altLang="en-US" smtClean="0"/>
              <a:t>2016/3/11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00AEB-FE0C-4D2E-9201-927FEB7EC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10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D0E0-E16C-4A5A-8D55-F086335F83C2}" type="datetimeFigureOut">
              <a:rPr kumimoji="1" lang="ja-JP" altLang="en-US" smtClean="0"/>
              <a:t>2016/3/11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00AEB-FE0C-4D2E-9201-927FEB7EC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3507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D0E0-E16C-4A5A-8D55-F086335F83C2}" type="datetimeFigureOut">
              <a:rPr kumimoji="1" lang="ja-JP" altLang="en-US" smtClean="0"/>
              <a:t>2016/3/11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00AEB-FE0C-4D2E-9201-927FEB7EC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9887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7D0E0-E16C-4A5A-8D55-F086335F83C2}" type="datetimeFigureOut">
              <a:rPr kumimoji="1" lang="ja-JP" altLang="en-US" smtClean="0"/>
              <a:t>2016/3/11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00AEB-FE0C-4D2E-9201-927FEB7EC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1408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43453" y="978323"/>
            <a:ext cx="58444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こんにちは　ケアマネです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92347" y="1442435"/>
            <a:ext cx="6375890" cy="1162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500"/>
              </a:lnSpc>
            </a:pPr>
            <a:r>
              <a:rPr lang="ja-JP" altLang="en-US" sz="28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入院が決まった時、または入院された場合は、必ず下記までご連絡ください。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276" y="3032159"/>
            <a:ext cx="1655726" cy="3602814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96" y="1571223"/>
            <a:ext cx="1684351" cy="1200100"/>
          </a:xfrm>
          <a:prstGeom prst="rect">
            <a:avLst/>
          </a:prstGeom>
        </p:spPr>
      </p:pic>
      <p:grpSp>
        <p:nvGrpSpPr>
          <p:cNvPr id="3" name="グループ化 2"/>
          <p:cNvGrpSpPr/>
          <p:nvPr/>
        </p:nvGrpSpPr>
        <p:grpSpPr>
          <a:xfrm>
            <a:off x="1203201" y="2864348"/>
            <a:ext cx="6970145" cy="3772416"/>
            <a:chOff x="1265403" y="2868343"/>
            <a:chExt cx="6411251" cy="2839792"/>
          </a:xfrm>
        </p:grpSpPr>
        <p:pic>
          <p:nvPicPr>
            <p:cNvPr id="8" name="図 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5403" y="2868343"/>
              <a:ext cx="6411251" cy="2839792"/>
            </a:xfrm>
            <a:prstGeom prst="rect">
              <a:avLst/>
            </a:prstGeom>
          </p:spPr>
        </p:pic>
        <p:sp>
          <p:nvSpPr>
            <p:cNvPr id="9" name="テキスト ボックス 8"/>
            <p:cNvSpPr txBox="1"/>
            <p:nvPr/>
          </p:nvSpPr>
          <p:spPr>
            <a:xfrm>
              <a:off x="2043904" y="3432360"/>
              <a:ext cx="42991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事業所名</a:t>
              </a: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2043904" y="4039194"/>
              <a:ext cx="42991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担当ケアマネ</a:t>
              </a:r>
              <a:r>
                <a:rPr lang="ja-JP" altLang="en-US" sz="2400" dirty="0"/>
                <a:t>　</a:t>
              </a: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2043904" y="4639081"/>
              <a:ext cx="42991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連絡先　</a:t>
              </a:r>
              <a:r>
                <a:rPr lang="ja-JP" altLang="en-US" sz="2400" dirty="0"/>
                <a:t>　　　　　</a:t>
              </a:r>
              <a:r>
                <a:rPr lang="ja-JP" altLang="en-US" sz="2400" dirty="0" err="1"/>
                <a:t>ー</a:t>
              </a:r>
              <a:endParaRPr lang="ja-JP" altLang="en-US" sz="2400" dirty="0"/>
            </a:p>
          </p:txBody>
        </p:sp>
      </p:grpSp>
      <p:pic>
        <p:nvPicPr>
          <p:cNvPr id="12" name="図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92" y="2992783"/>
            <a:ext cx="1988939" cy="3643981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7788104" y="304740"/>
            <a:ext cx="1049628" cy="367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schemeClr val="tx1"/>
                </a:solidFill>
              </a:rPr>
              <a:t>資料①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07996" y="72015"/>
            <a:ext cx="3501856" cy="707886"/>
          </a:xfrm>
          <a:prstGeom prst="rect">
            <a:avLst/>
          </a:prstGeom>
          <a:noFill/>
          <a:ln w="28575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4000" b="1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※</a:t>
            </a:r>
            <a:r>
              <a:rPr lang="ja-JP" altLang="en-US" sz="4000" b="1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参考資料</a:t>
            </a:r>
            <a:r>
              <a:rPr lang="en-US" altLang="ja-JP" sz="4000" b="1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※</a:t>
            </a:r>
            <a:endParaRPr lang="ja-JP" altLang="en-US" sz="400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 rot="5400000">
            <a:off x="-352898" y="3334073"/>
            <a:ext cx="1049628" cy="367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350" dirty="0" smtClean="0">
                <a:solidFill>
                  <a:schemeClr val="tx1"/>
                </a:solidFill>
              </a:rPr>
              <a:t>11</a:t>
            </a:r>
            <a:endParaRPr lang="ja-JP" altLang="en-US" sz="13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56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31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長谷川久美子</dc:creator>
  <cp:lastModifiedBy>長谷川 久美子</cp:lastModifiedBy>
  <cp:revision>14</cp:revision>
  <cp:lastPrinted>2016-02-29T06:09:31Z</cp:lastPrinted>
  <dcterms:created xsi:type="dcterms:W3CDTF">2015-12-22T13:46:14Z</dcterms:created>
  <dcterms:modified xsi:type="dcterms:W3CDTF">2016-03-11T08:24:35Z</dcterms:modified>
</cp:coreProperties>
</file>